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22" autoAdjust="0"/>
  </p:normalViewPr>
  <p:slideViewPr>
    <p:cSldViewPr>
      <p:cViewPr varScale="1">
        <p:scale>
          <a:sx n="67" d="100"/>
          <a:sy n="67" d="100"/>
        </p:scale>
        <p:origin x="-1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DA25F-6CD9-4BC6-8A39-D6DF71C08845}" type="datetimeFigureOut">
              <a:rPr lang="en-US" smtClean="0"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C45E5-3A23-4A03-B30F-F5BF6DE805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76400"/>
            <a:ext cx="7772400" cy="1470025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perspectiveHeroicExtremeLeftFacing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9600" b="1" dirty="0" smtClean="0">
                <a:latin typeface="Bradley Hand ITC" pitchFamily="66" charset="0"/>
              </a:rPr>
              <a:t>Puppies</a:t>
            </a:r>
            <a:endParaRPr lang="en-US" sz="9600" b="1" dirty="0"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105400"/>
            <a:ext cx="6324600" cy="7620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By lizzy efron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026" name="Picture 2" descr="C:\Documents and Settings\B-P\Local Settings\Temporary Internet Files\Content.IE5\JMR88Q7M\MPj043125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2678906" cy="2286000"/>
          </a:xfrm>
          <a:prstGeom prst="rect">
            <a:avLst/>
          </a:prstGeom>
          <a:noFill/>
        </p:spPr>
      </p:pic>
      <p:pic>
        <p:nvPicPr>
          <p:cNvPr id="1027" name="Picture 3" descr="C:\Documents and Settings\B-P\Local Settings\Temporary Internet Files\Content.IE5\MYKIN3H5\MPj040502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191000"/>
            <a:ext cx="1676400" cy="23084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i="1" dirty="0" smtClean="0">
                <a:latin typeface="Bradley Hand ITC" pitchFamily="66" charset="0"/>
              </a:rPr>
              <a:t>All about  puppies</a:t>
            </a:r>
            <a:endParaRPr lang="en-US" b="1" i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Puppies are so cute and soft!!!!</a:t>
            </a:r>
            <a:endParaRPr lang="en-US" dirty="0"/>
          </a:p>
        </p:txBody>
      </p:sp>
      <p:pic>
        <p:nvPicPr>
          <p:cNvPr id="2050" name="Picture 2" descr="C:\Documents and Settings\B-P\Local Settings\Temporary Internet Files\Content.IE5\2DESYH7M\MPj0178930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0"/>
            <a:ext cx="1828800" cy="2334638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3124200" y="25908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5200" y="2362200"/>
            <a:ext cx="5303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They are so fun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3200400" y="35052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05200" y="3352800"/>
            <a:ext cx="5181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They make great presents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1" name="Picture 3" descr="C:\Documents and Settings\B-P\Local Settings\Temporary Internet Files\Content.IE5\GO7R7FQ5\MPj0227548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771195"/>
            <a:ext cx="1676400" cy="2086805"/>
          </a:xfrm>
          <a:prstGeom prst="rect">
            <a:avLst/>
          </a:prstGeom>
          <a:noFill/>
        </p:spPr>
      </p:pic>
      <p:pic>
        <p:nvPicPr>
          <p:cNvPr id="2052" name="Picture 4" descr="C:\Documents and Settings\B-P\Local Settings\Temporary Internet Files\Content.IE5\2DESYH7M\MPj0401938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181600"/>
            <a:ext cx="1972039" cy="1299972"/>
          </a:xfrm>
          <a:prstGeom prst="rect">
            <a:avLst/>
          </a:prstGeom>
          <a:noFill/>
        </p:spPr>
      </p:pic>
      <p:pic>
        <p:nvPicPr>
          <p:cNvPr id="2053" name="Picture 5" descr="C:\Documents and Settings\B-P\Local Settings\Temporary Internet Files\Content.IE5\JMR88Q7M\MPj0431254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4989576"/>
            <a:ext cx="2189560" cy="1868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4800" y="457200"/>
            <a:ext cx="1066800" cy="10668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52600" y="609600"/>
            <a:ext cx="6428171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They are </a:t>
            </a:r>
            <a:r>
              <a:rPr lang="en-US" sz="5400" b="1" cap="none" spc="0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soo</a:t>
            </a:r>
            <a:r>
              <a:rPr lang="en-US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loveable</a:t>
            </a:r>
            <a:endParaRPr lang="en-US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  <a:latin typeface="Comic Sans MS" pitchFamily="66" charset="0"/>
            </a:endParaRPr>
          </a:p>
        </p:txBody>
      </p:sp>
      <p:pic>
        <p:nvPicPr>
          <p:cNvPr id="3075" name="Picture 3" descr="C:\Documents and Settings\B-P\Local Settings\Temporary Internet Files\Content.IE5\MYKIN3H5\MPj040502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2057400" cy="2779295"/>
          </a:xfrm>
          <a:prstGeom prst="rect">
            <a:avLst/>
          </a:prstGeom>
          <a:noFill/>
        </p:spPr>
      </p:pic>
      <p:pic>
        <p:nvPicPr>
          <p:cNvPr id="3076" name="Picture 4" descr="C:\Documents and Settings\B-P\Local Settings\Temporary Internet Files\Content.IE5\GO7R7FQ5\MPj04310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828800"/>
            <a:ext cx="3429000" cy="2421731"/>
          </a:xfrm>
          <a:prstGeom prst="rect">
            <a:avLst/>
          </a:prstGeom>
          <a:noFill/>
        </p:spPr>
      </p:pic>
      <p:sp>
        <p:nvSpPr>
          <p:cNvPr id="8" name="Oval 7"/>
          <p:cNvSpPr/>
          <p:nvPr/>
        </p:nvSpPr>
        <p:spPr>
          <a:xfrm>
            <a:off x="2971800" y="2971800"/>
            <a:ext cx="228600" cy="228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38600" y="28956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be careful most dogs hate baths but others love them .</a:t>
            </a:r>
            <a:endParaRPr lang="en-US" dirty="0"/>
          </a:p>
        </p:txBody>
      </p:sp>
      <p:pic>
        <p:nvPicPr>
          <p:cNvPr id="3077" name="Picture 5" descr="C:\Documents and Settings\B-P\Local Settings\Temporary Internet Files\Content.IE5\2DESYH7M\MPj0428506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810000"/>
            <a:ext cx="2068778" cy="3048000"/>
          </a:xfrm>
          <a:prstGeom prst="rect">
            <a:avLst/>
          </a:prstGeom>
          <a:noFill/>
        </p:spPr>
      </p:pic>
      <p:pic>
        <p:nvPicPr>
          <p:cNvPr id="3078" name="Picture 6" descr="C:\Documents and Settings\B-P\Local Settings\Temporary Internet Files\Content.IE5\JMR88Q7M\MPj0431254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4572000"/>
            <a:ext cx="2232422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514600"/>
            <a:ext cx="8686800" cy="9233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 End !!!!!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 descr="C:\Documents and Settings\B-P\Local Settings\Temporary Internet Files\Content.IE5\MYKIN3H5\MCj043609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08650"/>
            <a:ext cx="4597400" cy="1149350"/>
          </a:xfrm>
          <a:prstGeom prst="rect">
            <a:avLst/>
          </a:prstGeom>
          <a:noFill/>
        </p:spPr>
      </p:pic>
      <p:pic>
        <p:nvPicPr>
          <p:cNvPr id="4099" name="Picture 3" descr="C:\Documents and Settings\B-P\Local Settings\Temporary Internet Files\Content.IE5\MYKIN3H5\MCj043609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6600" y="5708650"/>
            <a:ext cx="4597400" cy="1149350"/>
          </a:xfrm>
          <a:prstGeom prst="rect">
            <a:avLst/>
          </a:prstGeom>
          <a:noFill/>
        </p:spPr>
      </p:pic>
      <p:pic>
        <p:nvPicPr>
          <p:cNvPr id="4101" name="Picture 5" descr="C:\Documents and Settings\B-P\Local Settings\Temporary Internet Files\Content.IE5\MYKIN3H5\MCj043609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6600" y="0"/>
            <a:ext cx="4597400" cy="1143000"/>
          </a:xfrm>
          <a:prstGeom prst="rect">
            <a:avLst/>
          </a:prstGeom>
          <a:noFill/>
        </p:spPr>
      </p:pic>
      <p:pic>
        <p:nvPicPr>
          <p:cNvPr id="4102" name="Picture 6" descr="C:\Documents and Settings\B-P\Local Settings\Temporary Internet Files\Content.IE5\MYKIN3H5\MCj043609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97400" cy="1149350"/>
          </a:xfrm>
          <a:prstGeom prst="rect">
            <a:avLst/>
          </a:prstGeom>
          <a:noFill/>
        </p:spPr>
      </p:pic>
      <p:sp>
        <p:nvSpPr>
          <p:cNvPr id="9" name="Freeform 8"/>
          <p:cNvSpPr/>
          <p:nvPr/>
        </p:nvSpPr>
        <p:spPr>
          <a:xfrm>
            <a:off x="-47625" y="-69057"/>
            <a:ext cx="9294019" cy="6812757"/>
          </a:xfrm>
          <a:custGeom>
            <a:avLst/>
            <a:gdLst>
              <a:gd name="connsiteX0" fmla="*/ 204788 w 9294019"/>
              <a:gd name="connsiteY0" fmla="*/ 1540670 h 6812757"/>
              <a:gd name="connsiteX1" fmla="*/ 76200 w 9294019"/>
              <a:gd name="connsiteY1" fmla="*/ 2397920 h 6812757"/>
              <a:gd name="connsiteX2" fmla="*/ 661988 w 9294019"/>
              <a:gd name="connsiteY2" fmla="*/ 2869407 h 6812757"/>
              <a:gd name="connsiteX3" fmla="*/ 233363 w 9294019"/>
              <a:gd name="connsiteY3" fmla="*/ 3555207 h 6812757"/>
              <a:gd name="connsiteX4" fmla="*/ 119063 w 9294019"/>
              <a:gd name="connsiteY4" fmla="*/ 4498182 h 6812757"/>
              <a:gd name="connsiteX5" fmla="*/ 762000 w 9294019"/>
              <a:gd name="connsiteY5" fmla="*/ 5141120 h 6812757"/>
              <a:gd name="connsiteX6" fmla="*/ 176213 w 9294019"/>
              <a:gd name="connsiteY6" fmla="*/ 5741195 h 6812757"/>
              <a:gd name="connsiteX7" fmla="*/ 61913 w 9294019"/>
              <a:gd name="connsiteY7" fmla="*/ 6569870 h 6812757"/>
              <a:gd name="connsiteX8" fmla="*/ 347663 w 9294019"/>
              <a:gd name="connsiteY8" fmla="*/ 6727032 h 6812757"/>
              <a:gd name="connsiteX9" fmla="*/ 1076325 w 9294019"/>
              <a:gd name="connsiteY9" fmla="*/ 6684170 h 6812757"/>
              <a:gd name="connsiteX10" fmla="*/ 1962150 w 9294019"/>
              <a:gd name="connsiteY10" fmla="*/ 6484145 h 6812757"/>
              <a:gd name="connsiteX11" fmla="*/ 2919413 w 9294019"/>
              <a:gd name="connsiteY11" fmla="*/ 6784182 h 6812757"/>
              <a:gd name="connsiteX12" fmla="*/ 4205288 w 9294019"/>
              <a:gd name="connsiteY12" fmla="*/ 6426995 h 6812757"/>
              <a:gd name="connsiteX13" fmla="*/ 5319713 w 9294019"/>
              <a:gd name="connsiteY13" fmla="*/ 6798470 h 6812757"/>
              <a:gd name="connsiteX14" fmla="*/ 6505575 w 9294019"/>
              <a:gd name="connsiteY14" fmla="*/ 6512720 h 6812757"/>
              <a:gd name="connsiteX15" fmla="*/ 7305675 w 9294019"/>
              <a:gd name="connsiteY15" fmla="*/ 6727032 h 6812757"/>
              <a:gd name="connsiteX16" fmla="*/ 8120063 w 9294019"/>
              <a:gd name="connsiteY16" fmla="*/ 6755607 h 6812757"/>
              <a:gd name="connsiteX17" fmla="*/ 9091613 w 9294019"/>
              <a:gd name="connsiteY17" fmla="*/ 6541295 h 6812757"/>
              <a:gd name="connsiteX18" fmla="*/ 8748713 w 9294019"/>
              <a:gd name="connsiteY18" fmla="*/ 5612607 h 6812757"/>
              <a:gd name="connsiteX19" fmla="*/ 9148763 w 9294019"/>
              <a:gd name="connsiteY19" fmla="*/ 4641057 h 6812757"/>
              <a:gd name="connsiteX20" fmla="*/ 8662988 w 9294019"/>
              <a:gd name="connsiteY20" fmla="*/ 3783807 h 6812757"/>
              <a:gd name="connsiteX21" fmla="*/ 9063038 w 9294019"/>
              <a:gd name="connsiteY21" fmla="*/ 2826545 h 6812757"/>
              <a:gd name="connsiteX22" fmla="*/ 8662988 w 9294019"/>
              <a:gd name="connsiteY22" fmla="*/ 1869282 h 6812757"/>
              <a:gd name="connsiteX23" fmla="*/ 9134475 w 9294019"/>
              <a:gd name="connsiteY23" fmla="*/ 1326357 h 6812757"/>
              <a:gd name="connsiteX24" fmla="*/ 8791575 w 9294019"/>
              <a:gd name="connsiteY24" fmla="*/ 940595 h 6812757"/>
              <a:gd name="connsiteX25" fmla="*/ 9191625 w 9294019"/>
              <a:gd name="connsiteY25" fmla="*/ 283370 h 6812757"/>
              <a:gd name="connsiteX26" fmla="*/ 8177213 w 9294019"/>
              <a:gd name="connsiteY26" fmla="*/ 26194 h 6812757"/>
              <a:gd name="connsiteX27" fmla="*/ 6977063 w 9294019"/>
              <a:gd name="connsiteY27" fmla="*/ 126207 h 6812757"/>
              <a:gd name="connsiteX28" fmla="*/ 5705475 w 9294019"/>
              <a:gd name="connsiteY28" fmla="*/ 54769 h 6812757"/>
              <a:gd name="connsiteX29" fmla="*/ 4676775 w 9294019"/>
              <a:gd name="connsiteY29" fmla="*/ 197645 h 6812757"/>
              <a:gd name="connsiteX30" fmla="*/ 3990975 w 9294019"/>
              <a:gd name="connsiteY30" fmla="*/ 69057 h 6812757"/>
              <a:gd name="connsiteX31" fmla="*/ 3119438 w 9294019"/>
              <a:gd name="connsiteY31" fmla="*/ 226220 h 6812757"/>
              <a:gd name="connsiteX32" fmla="*/ 2047875 w 9294019"/>
              <a:gd name="connsiteY32" fmla="*/ 111920 h 6812757"/>
              <a:gd name="connsiteX33" fmla="*/ 876300 w 9294019"/>
              <a:gd name="connsiteY33" fmla="*/ 254795 h 6812757"/>
              <a:gd name="connsiteX34" fmla="*/ 219075 w 9294019"/>
              <a:gd name="connsiteY34" fmla="*/ 126207 h 6812757"/>
              <a:gd name="connsiteX35" fmla="*/ 61913 w 9294019"/>
              <a:gd name="connsiteY35" fmla="*/ 854870 h 6812757"/>
              <a:gd name="connsiteX36" fmla="*/ 261938 w 9294019"/>
              <a:gd name="connsiteY36" fmla="*/ 1254920 h 6812757"/>
              <a:gd name="connsiteX37" fmla="*/ 147638 w 9294019"/>
              <a:gd name="connsiteY37" fmla="*/ 1654970 h 6812757"/>
              <a:gd name="connsiteX38" fmla="*/ 219075 w 9294019"/>
              <a:gd name="connsiteY38" fmla="*/ 1412082 h 681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294019" h="6812757">
                <a:moveTo>
                  <a:pt x="204788" y="1540670"/>
                </a:moveTo>
                <a:cubicBezTo>
                  <a:pt x="102394" y="1858567"/>
                  <a:pt x="0" y="2176464"/>
                  <a:pt x="76200" y="2397920"/>
                </a:cubicBezTo>
                <a:cubicBezTo>
                  <a:pt x="152400" y="2619376"/>
                  <a:pt x="635794" y="2676526"/>
                  <a:pt x="661988" y="2869407"/>
                </a:cubicBezTo>
                <a:cubicBezTo>
                  <a:pt x="688182" y="3062288"/>
                  <a:pt x="323850" y="3283745"/>
                  <a:pt x="233363" y="3555207"/>
                </a:cubicBezTo>
                <a:cubicBezTo>
                  <a:pt x="142876" y="3826669"/>
                  <a:pt x="30957" y="4233863"/>
                  <a:pt x="119063" y="4498182"/>
                </a:cubicBezTo>
                <a:cubicBezTo>
                  <a:pt x="207169" y="4762501"/>
                  <a:pt x="752475" y="4933951"/>
                  <a:pt x="762000" y="5141120"/>
                </a:cubicBezTo>
                <a:cubicBezTo>
                  <a:pt x="771525" y="5348289"/>
                  <a:pt x="292894" y="5503070"/>
                  <a:pt x="176213" y="5741195"/>
                </a:cubicBezTo>
                <a:cubicBezTo>
                  <a:pt x="59532" y="5979320"/>
                  <a:pt x="33338" y="6405564"/>
                  <a:pt x="61913" y="6569870"/>
                </a:cubicBezTo>
                <a:cubicBezTo>
                  <a:pt x="90488" y="6734176"/>
                  <a:pt x="178594" y="6707982"/>
                  <a:pt x="347663" y="6727032"/>
                </a:cubicBezTo>
                <a:cubicBezTo>
                  <a:pt x="516732" y="6746082"/>
                  <a:pt x="807244" y="6724651"/>
                  <a:pt x="1076325" y="6684170"/>
                </a:cubicBezTo>
                <a:cubicBezTo>
                  <a:pt x="1345406" y="6643689"/>
                  <a:pt x="1654969" y="6467476"/>
                  <a:pt x="1962150" y="6484145"/>
                </a:cubicBezTo>
                <a:cubicBezTo>
                  <a:pt x="2269331" y="6500814"/>
                  <a:pt x="2545557" y="6793707"/>
                  <a:pt x="2919413" y="6784182"/>
                </a:cubicBezTo>
                <a:cubicBezTo>
                  <a:pt x="3293269" y="6774657"/>
                  <a:pt x="3805238" y="6424614"/>
                  <a:pt x="4205288" y="6426995"/>
                </a:cubicBezTo>
                <a:cubicBezTo>
                  <a:pt x="4605338" y="6429376"/>
                  <a:pt x="4936332" y="6784183"/>
                  <a:pt x="5319713" y="6798470"/>
                </a:cubicBezTo>
                <a:cubicBezTo>
                  <a:pt x="5703094" y="6812757"/>
                  <a:pt x="6174581" y="6524626"/>
                  <a:pt x="6505575" y="6512720"/>
                </a:cubicBezTo>
                <a:cubicBezTo>
                  <a:pt x="6836569" y="6500814"/>
                  <a:pt x="7036594" y="6686551"/>
                  <a:pt x="7305675" y="6727032"/>
                </a:cubicBezTo>
                <a:cubicBezTo>
                  <a:pt x="7574756" y="6767513"/>
                  <a:pt x="7822407" y="6786563"/>
                  <a:pt x="8120063" y="6755607"/>
                </a:cubicBezTo>
                <a:cubicBezTo>
                  <a:pt x="8417719" y="6724651"/>
                  <a:pt x="8986838" y="6731795"/>
                  <a:pt x="9091613" y="6541295"/>
                </a:cubicBezTo>
                <a:cubicBezTo>
                  <a:pt x="9196388" y="6350795"/>
                  <a:pt x="8739188" y="5929313"/>
                  <a:pt x="8748713" y="5612607"/>
                </a:cubicBezTo>
                <a:cubicBezTo>
                  <a:pt x="8758238" y="5295901"/>
                  <a:pt x="9163050" y="4945857"/>
                  <a:pt x="9148763" y="4641057"/>
                </a:cubicBezTo>
                <a:cubicBezTo>
                  <a:pt x="9134476" y="4336257"/>
                  <a:pt x="8677275" y="4086225"/>
                  <a:pt x="8662988" y="3783807"/>
                </a:cubicBezTo>
                <a:cubicBezTo>
                  <a:pt x="8648701" y="3481389"/>
                  <a:pt x="9063038" y="3145632"/>
                  <a:pt x="9063038" y="2826545"/>
                </a:cubicBezTo>
                <a:cubicBezTo>
                  <a:pt x="9063038" y="2507458"/>
                  <a:pt x="8651082" y="2119313"/>
                  <a:pt x="8662988" y="1869282"/>
                </a:cubicBezTo>
                <a:cubicBezTo>
                  <a:pt x="8674894" y="1619251"/>
                  <a:pt x="9113044" y="1481138"/>
                  <a:pt x="9134475" y="1326357"/>
                </a:cubicBezTo>
                <a:cubicBezTo>
                  <a:pt x="9155906" y="1171576"/>
                  <a:pt x="8782050" y="1114426"/>
                  <a:pt x="8791575" y="940595"/>
                </a:cubicBezTo>
                <a:cubicBezTo>
                  <a:pt x="8801100" y="766764"/>
                  <a:pt x="9294019" y="435770"/>
                  <a:pt x="9191625" y="283370"/>
                </a:cubicBezTo>
                <a:cubicBezTo>
                  <a:pt x="9089231" y="130970"/>
                  <a:pt x="8546307" y="52388"/>
                  <a:pt x="8177213" y="26194"/>
                </a:cubicBezTo>
                <a:cubicBezTo>
                  <a:pt x="7808119" y="0"/>
                  <a:pt x="7389019" y="121445"/>
                  <a:pt x="6977063" y="126207"/>
                </a:cubicBezTo>
                <a:cubicBezTo>
                  <a:pt x="6565107" y="130969"/>
                  <a:pt x="6088856" y="42863"/>
                  <a:pt x="5705475" y="54769"/>
                </a:cubicBezTo>
                <a:cubicBezTo>
                  <a:pt x="5322094" y="66675"/>
                  <a:pt x="4962525" y="195264"/>
                  <a:pt x="4676775" y="197645"/>
                </a:cubicBezTo>
                <a:cubicBezTo>
                  <a:pt x="4391025" y="200026"/>
                  <a:pt x="4250531" y="64295"/>
                  <a:pt x="3990975" y="69057"/>
                </a:cubicBezTo>
                <a:cubicBezTo>
                  <a:pt x="3731419" y="73819"/>
                  <a:pt x="3443288" y="219076"/>
                  <a:pt x="3119438" y="226220"/>
                </a:cubicBezTo>
                <a:cubicBezTo>
                  <a:pt x="2795588" y="233364"/>
                  <a:pt x="2421731" y="107158"/>
                  <a:pt x="2047875" y="111920"/>
                </a:cubicBezTo>
                <a:cubicBezTo>
                  <a:pt x="1674019" y="116683"/>
                  <a:pt x="1181100" y="252414"/>
                  <a:pt x="876300" y="254795"/>
                </a:cubicBezTo>
                <a:cubicBezTo>
                  <a:pt x="571500" y="257176"/>
                  <a:pt x="354806" y="26194"/>
                  <a:pt x="219075" y="126207"/>
                </a:cubicBezTo>
                <a:cubicBezTo>
                  <a:pt x="83344" y="226220"/>
                  <a:pt x="54769" y="666751"/>
                  <a:pt x="61913" y="854870"/>
                </a:cubicBezTo>
                <a:cubicBezTo>
                  <a:pt x="69057" y="1042989"/>
                  <a:pt x="247650" y="1121570"/>
                  <a:pt x="261938" y="1254920"/>
                </a:cubicBezTo>
                <a:cubicBezTo>
                  <a:pt x="276226" y="1388270"/>
                  <a:pt x="154782" y="1628776"/>
                  <a:pt x="147638" y="1654970"/>
                </a:cubicBezTo>
                <a:cubicBezTo>
                  <a:pt x="140494" y="1681164"/>
                  <a:pt x="179784" y="1546623"/>
                  <a:pt x="219075" y="1412082"/>
                </a:cubicBezTo>
              </a:path>
            </a:pathLst>
          </a:custGeom>
          <a:ln>
            <a:solidFill>
              <a:srgbClr val="00B0F0"/>
            </a:solidFill>
          </a:ln>
          <a:scene3d>
            <a:camera prst="orthographicFront"/>
            <a:lightRig rig="sunse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3" name="Picture 7" descr="C:\Documents and Settings\B-P\Local Settings\Temporary Internet Files\Content.IE5\JMR88Q7M\MPj040193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581400"/>
            <a:ext cx="1421892" cy="21317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41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Puppies</vt:lpstr>
      <vt:lpstr>All about  puppies</vt:lpstr>
      <vt:lpstr>Slide 3</vt:lpstr>
      <vt:lpstr>Slide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Puppies</dc:title>
  <dc:creator>B-P</dc:creator>
  <cp:lastModifiedBy>B-P</cp:lastModifiedBy>
  <cp:revision>6</cp:revision>
  <dcterms:created xsi:type="dcterms:W3CDTF">2008-10-10T19:38:24Z</dcterms:created>
  <dcterms:modified xsi:type="dcterms:W3CDTF">2008-10-10T20:31:31Z</dcterms:modified>
</cp:coreProperties>
</file>